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Oswald" panose="020B0604020202020204" charset="0"/>
      <p:regular r:id="rId13"/>
      <p:bold r:id="rId14"/>
    </p:embeddedFont>
    <p:embeddedFont>
      <p:font typeface="Average" panose="020B0604020202020204" charset="0"/>
      <p:regular r:id="rId15"/>
    </p:embeddedFont>
    <p:embeddedFont>
      <p:font typeface="Impact" panose="020B0806030902050204" pitchFamily="34" charset="0"/>
      <p:regular r:id="rId16"/>
    </p:embeddedFont>
    <p:embeddedFont>
      <p:font typeface="Oswald Medium" panose="020B060402020202020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B59B17-A6B9-4524-BF77-16FF41F1120A}">
  <a:tblStyle styleId="{6CB59B17-A6B9-4524-BF77-16FF41F112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48" autoAdjust="0"/>
  </p:normalViewPr>
  <p:slideViewPr>
    <p:cSldViewPr snapToGrid="0">
      <p:cViewPr varScale="1">
        <p:scale>
          <a:sx n="123" d="100"/>
          <a:sy n="123" d="100"/>
        </p:scale>
        <p:origin x="36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13458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d14b0e57c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d14b0e57c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Intro</a:t>
            </a:r>
            <a:r>
              <a:rPr lang="fr-FR" baseline="0" dirty="0" smtClean="0"/>
              <a:t> Vivian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673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d14b0e57c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d14b0e57c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Satisfaction</a:t>
            </a:r>
            <a:r>
              <a:rPr lang="fr-FR" baseline="0" dirty="0" smtClean="0"/>
              <a:t> malgré pas tout réalisé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aseline="0" dirty="0" smtClean="0"/>
              <a:t>Analyse : Perte de temps sur la partie micro qu’on a voulu trop précis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 baseline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aseline="0" dirty="0" smtClean="0"/>
              <a:t>L’essentiel fonctionne et constitue base à beaucoup d’amélioration et d’applications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268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d14b0e5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d14b0e5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Vivian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7064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d14b0e57c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d14b0e57c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5483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07965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d14b0e57c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d14b0e57c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662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d14b0e57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d14b0e57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172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d14b0e57c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d14b0e57c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Alex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6313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1fdff789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1fdff789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Branchement du Bluetooth sur le 5V “général” </a:t>
            </a:r>
            <a:r>
              <a:rPr lang="fr" dirty="0" smtClean="0"/>
              <a:t>===&gt; </a:t>
            </a:r>
            <a:r>
              <a:rPr lang="fr" dirty="0"/>
              <a:t>variation du 5V continu </a:t>
            </a:r>
            <a:r>
              <a:rPr lang="fr" dirty="0" smtClean="0"/>
              <a:t>===&gt; </a:t>
            </a:r>
            <a:r>
              <a:rPr lang="fr" dirty="0"/>
              <a:t>diminue la précision des micros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Résolu en stabilisant à l’aide de condensateurs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0295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1fdff789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1fdff7897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Assistance médicale </a:t>
            </a:r>
            <a:r>
              <a:rPr lang="fr" dirty="0" smtClean="0"/>
              <a:t>&gt;&gt;&gt; </a:t>
            </a:r>
            <a:r>
              <a:rPr lang="fr" dirty="0"/>
              <a:t>Ajout de reconnaissance vocale et boutons </a:t>
            </a:r>
            <a:r>
              <a:rPr lang="fr" dirty="0" smtClean="0"/>
              <a:t>d’urgence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Surveillance </a:t>
            </a:r>
            <a:r>
              <a:rPr lang="fr" dirty="0" smtClean="0"/>
              <a:t>&gt;&gt;&gt; </a:t>
            </a:r>
            <a:r>
              <a:rPr lang="fr" dirty="0"/>
              <a:t>En complément d’une alarme classique en cas de détection de bruit </a:t>
            </a:r>
            <a:r>
              <a:rPr lang="fr" dirty="0" smtClean="0"/>
              <a:t>suspect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Jouet </a:t>
            </a:r>
            <a:r>
              <a:rPr lang="fr" dirty="0" smtClean="0"/>
              <a:t>&gt;&gt;&gt; </a:t>
            </a:r>
            <a:r>
              <a:rPr lang="fr" dirty="0"/>
              <a:t>Type chien en </a:t>
            </a:r>
            <a:r>
              <a:rPr lang="fr" dirty="0" smtClean="0"/>
              <a:t>plastique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704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311700" y="277385"/>
            <a:ext cx="8520600" cy="21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dirty="0"/>
              <a:t>Projet Arduino:</a:t>
            </a:r>
            <a:endParaRPr sz="4800" dirty="0"/>
          </a:p>
          <a:p>
            <a:pPr marL="22860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dirty="0"/>
              <a:t>Le Robot Curieux</a:t>
            </a:r>
            <a:endParaRPr sz="4800" dirty="0"/>
          </a:p>
        </p:txBody>
      </p:sp>
      <p:sp>
        <p:nvSpPr>
          <p:cNvPr id="60" name="Google Shape;60;p13"/>
          <p:cNvSpPr txBox="1"/>
          <p:nvPr/>
        </p:nvSpPr>
        <p:spPr>
          <a:xfrm>
            <a:off x="257175" y="4350600"/>
            <a:ext cx="3107400" cy="7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Alexandre VERDILLE</a:t>
            </a:r>
            <a:endParaRPr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Vivian LOSCIALE</a:t>
            </a:r>
            <a:endParaRPr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630" y="2188844"/>
            <a:ext cx="3634740" cy="272605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3875748"/>
            <a:ext cx="1463506" cy="9318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title"/>
          </p:nvPr>
        </p:nvSpPr>
        <p:spPr>
          <a:xfrm>
            <a:off x="311700" y="1720200"/>
            <a:ext cx="8520600" cy="15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latin typeface="Impact"/>
                <a:ea typeface="Impact"/>
                <a:cs typeface="Impact"/>
                <a:sym typeface="Impact"/>
              </a:rPr>
              <a:t>Conclusion</a:t>
            </a:r>
            <a:endParaRPr sz="48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359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Sommaire</a:t>
            </a:r>
            <a:endParaRPr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Planning et Objectifs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Matériel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 smtClean="0"/>
              <a:t>Principe de fonctionnement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 smtClean="0"/>
              <a:t>Problèmes </a:t>
            </a:r>
            <a:r>
              <a:rPr lang="fr" sz="2000" dirty="0"/>
              <a:t>rencontrés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Amélioration et Applications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Conclusion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Planning et Objectifs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16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L’objectif était de réaliser un robot ayant les capacités de se déplacer vers une source de bruit.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Le robot pouvait aussi interagir grâce à des smileys via l’écran.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1900" y="1537628"/>
            <a:ext cx="5360400" cy="253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14" y="560366"/>
            <a:ext cx="2019410" cy="417124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652" y="1430963"/>
            <a:ext cx="3634740" cy="2726055"/>
          </a:xfrm>
          <a:prstGeom prst="rect">
            <a:avLst/>
          </a:prstGeom>
        </p:spPr>
      </p:pic>
      <p:sp>
        <p:nvSpPr>
          <p:cNvPr id="6" name="Flèche droite 5"/>
          <p:cNvSpPr/>
          <p:nvPr/>
        </p:nvSpPr>
        <p:spPr>
          <a:xfrm>
            <a:off x="3680361" y="2217523"/>
            <a:ext cx="1202724" cy="70845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7436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Matériel 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161675" y="1413775"/>
            <a:ext cx="2944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4 microphones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2 moteurs continus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2 roues + 1 roue libre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1 carte Arduino Uno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1 Bluetooth HC-06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1 carte de contrôle de moteur</a:t>
            </a:r>
            <a:endParaRPr sz="2000"/>
          </a:p>
        </p:txBody>
      </p:sp>
      <p:sp>
        <p:nvSpPr>
          <p:cNvPr id="80" name="Google Shape;80;p16"/>
          <p:cNvSpPr/>
          <p:nvPr/>
        </p:nvSpPr>
        <p:spPr>
          <a:xfrm>
            <a:off x="5092625" y="948875"/>
            <a:ext cx="1596300" cy="1464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5230" y="1165884"/>
            <a:ext cx="1030976" cy="103097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3729638" y="2097288"/>
            <a:ext cx="1172400" cy="10755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4814" y="2244150"/>
            <a:ext cx="782026" cy="7820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/>
          <p:nvPr/>
        </p:nvSpPr>
        <p:spPr>
          <a:xfrm>
            <a:off x="7339875" y="3230775"/>
            <a:ext cx="2301600" cy="21123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3325825" y="3506775"/>
            <a:ext cx="1980000" cy="18363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2438" y="3786650"/>
            <a:ext cx="1226775" cy="122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5426402" y="2690300"/>
            <a:ext cx="1639500" cy="15207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30339" y="3491083"/>
            <a:ext cx="1520603" cy="15206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01210" y="2905712"/>
            <a:ext cx="1089876" cy="108987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/>
          <p:nvPr/>
        </p:nvSpPr>
        <p:spPr>
          <a:xfrm>
            <a:off x="7041088" y="1152475"/>
            <a:ext cx="1980000" cy="18363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04750" y="1413775"/>
            <a:ext cx="1313700" cy="13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-282660" y="399305"/>
            <a:ext cx="72244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 smtClean="0"/>
              <a:t>Principe de fonctionnement</a:t>
            </a:r>
            <a:endParaRPr dirty="0"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408150" y="2266900"/>
            <a:ext cx="366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Programme du déplacement automatique du robot curieux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87249"/>
            <a:ext cx="3600074" cy="392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Problèmes rencontrés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Directivité des </a:t>
            </a:r>
            <a:r>
              <a:rPr lang="fr" sz="2000" dirty="0" smtClean="0"/>
              <a:t>micros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 smtClean="0"/>
              <a:t>Obtention </a:t>
            </a:r>
            <a:r>
              <a:rPr lang="fr" sz="2000" dirty="0"/>
              <a:t>de mesures homogènes entre les 4 micros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 dirty="0"/>
              <a:t>Beaucoup de prototypes réalisés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Problèmes rencontrés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1524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Bluetooth sur le 5V :</a:t>
            </a:r>
            <a:endParaRPr sz="2000"/>
          </a:p>
        </p:txBody>
      </p:sp>
      <p:graphicFrame>
        <p:nvGraphicFramePr>
          <p:cNvPr id="111" name="Google Shape;111;p19"/>
          <p:cNvGraphicFramePr/>
          <p:nvPr/>
        </p:nvGraphicFramePr>
        <p:xfrm>
          <a:off x="311700" y="1713450"/>
          <a:ext cx="8520625" cy="3303210"/>
        </p:xfrm>
        <a:graphic>
          <a:graphicData uri="http://schemas.openxmlformats.org/drawingml/2006/table">
            <a:tbl>
              <a:tblPr>
                <a:noFill/>
                <a:tableStyleId>{6CB59B17-A6B9-4524-BF77-16FF41F1120A}</a:tableStyleId>
              </a:tblPr>
              <a:tblGrid>
                <a:gridCol w="1163500"/>
                <a:gridCol w="3717625"/>
                <a:gridCol w="3639500"/>
              </a:tblGrid>
              <a:tr h="24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accent3"/>
                          </a:solidFill>
                        </a:rPr>
                        <a:t>Avec le module HC-06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accent3"/>
                          </a:solidFill>
                        </a:rPr>
                        <a:t>Sans le module HC-06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 anchor="ctr"/>
                </a:tc>
              </a:tr>
              <a:tr h="1453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accent3"/>
                          </a:solidFill>
                        </a:rPr>
                        <a:t>Alimentation 5V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1453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>
                          <a:solidFill>
                            <a:schemeClr val="accent3"/>
                          </a:solidFill>
                        </a:rPr>
                        <a:t>Exemple avec un micro</a:t>
                      </a:r>
                      <a:endParaRPr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996" y="2109650"/>
            <a:ext cx="3044016" cy="14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2675" y="2109650"/>
            <a:ext cx="3020252" cy="14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8713" y="3563150"/>
            <a:ext cx="3028164" cy="14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12925" y="3563150"/>
            <a:ext cx="3020248" cy="14497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Améliorations et Applications possibles</a:t>
            </a: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Améliorations :</a:t>
            </a:r>
            <a:endParaRPr sz="20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" sz="1800"/>
              <a:t>Apparence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" sz="1800"/>
              <a:t>Maniabilité</a:t>
            </a:r>
            <a:endParaRPr sz="18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fr" sz="2000"/>
              <a:t>Applications :</a:t>
            </a:r>
            <a:endParaRPr sz="20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" sz="1800"/>
              <a:t>Assistance et surveillance médicale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" sz="1800"/>
              <a:t>Sécurité / Surveillance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" sz="1800"/>
              <a:t>Jouet interactif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240</Words>
  <Application>Microsoft Office PowerPoint</Application>
  <PresentationFormat>Affichage à l'écran (16:9)</PresentationFormat>
  <Paragraphs>61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Oswald</vt:lpstr>
      <vt:lpstr>Average</vt:lpstr>
      <vt:lpstr>Arial</vt:lpstr>
      <vt:lpstr>Impact</vt:lpstr>
      <vt:lpstr>Oswald Medium</vt:lpstr>
      <vt:lpstr>Slate</vt:lpstr>
      <vt:lpstr>Projet Arduino: Le Robot Curieux</vt:lpstr>
      <vt:lpstr>Sommaire</vt:lpstr>
      <vt:lpstr>Planning et Objectifs</vt:lpstr>
      <vt:lpstr>Présentation PowerPoint</vt:lpstr>
      <vt:lpstr>Matériel </vt:lpstr>
      <vt:lpstr>Principe de fonctionnement</vt:lpstr>
      <vt:lpstr>Problèmes rencontrés</vt:lpstr>
      <vt:lpstr>Problèmes rencontrés</vt:lpstr>
      <vt:lpstr>Améliorations et Applications possibles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Arduino: Le Robot Curieux</dc:title>
  <dc:creator>Alexandre VERDILLE</dc:creator>
  <cp:lastModifiedBy>Alexandre VERDILLE</cp:lastModifiedBy>
  <cp:revision>6</cp:revision>
  <dcterms:modified xsi:type="dcterms:W3CDTF">2019-03-11T13:59:15Z</dcterms:modified>
</cp:coreProperties>
</file>